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64" r:id="rId6"/>
    <p:sldId id="265" r:id="rId7"/>
    <p:sldId id="270" r:id="rId8"/>
    <p:sldId id="266" r:id="rId9"/>
    <p:sldId id="267" r:id="rId10"/>
    <p:sldId id="268" r:id="rId11"/>
    <p:sldId id="269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ge.yandex.ru/chemistry-gia/" TargetMode="External"/><Relationship Id="rId2" Type="http://schemas.openxmlformats.org/officeDocument/2006/relationships/hyperlink" Target="http://www.fipi.ru/view/sections/227/docs/628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rystalgraphics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ГИА А6,Display Only,A,0,0,0,0,Yes,0,EN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75379" y="692696"/>
            <a:ext cx="8393242" cy="3096344"/>
          </a:xfrm>
          <a:prstGeom prst="rect">
            <a:avLst/>
          </a:prstGeom>
          <a:blipFill dpi="0" rotWithShape="1">
            <a:blip r:embed="rId3" cstate="print">
              <a:alphaModFix amt="88000"/>
            </a:blip>
            <a:srcRect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Подготовка к ГИА</a:t>
            </a:r>
          </a:p>
          <a:p>
            <a:pPr algn="ctr"/>
            <a:r>
              <a:rPr lang="ru-RU" sz="3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А6. Химическая реакция: условия и признаки протекания, химические уравнения, сохранение массы веществ, классификация</a:t>
            </a:r>
            <a:endParaRPr lang="ru-RU" sz="3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11860" y="4581128"/>
            <a:ext cx="2520280" cy="1766637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Химия</a:t>
            </a:r>
            <a:endParaRPr lang="ru-RU" sz="3200" b="1" dirty="0">
              <a:solidFill>
                <a:srgbClr val="002060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Часть А</a:t>
            </a:r>
            <a:endParaRPr lang="ru-RU" sz="3200" b="1" dirty="0">
              <a:solidFill>
                <a:srgbClr val="002060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ru-RU" sz="3200" b="1" dirty="0">
                <a:solidFill>
                  <a:srgbClr val="002060"/>
                </a:solidFill>
              </a:rPr>
              <a:t>Тест </a:t>
            </a:r>
            <a:r>
              <a:rPr lang="ru-RU" sz="3200" b="1" dirty="0" smtClean="0">
                <a:solidFill>
                  <a:srgbClr val="002060"/>
                </a:solidFill>
              </a:rPr>
              <a:t>6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9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422123" y="3068960"/>
          <a:ext cx="2299755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543671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Fe(OH)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KMnO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563888" y="3140968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9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В реакцию разложения, протекающую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без изменения степени окисления, вступает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10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656802" y="3068960"/>
          <a:ext cx="5830397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5074313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NH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 HNO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NH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 + </a:t>
                      </a:r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MgO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MgS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 H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de-DE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de-DE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de-DE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+ 2NaOH = Na</a:t>
                      </a:r>
                      <a:r>
                        <a:rPr lang="de-DE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de-DE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de-DE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de-DE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 H</a:t>
                      </a:r>
                      <a:r>
                        <a:rPr lang="de-DE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de-DE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CuO</a:t>
                      </a:r>
                      <a:r>
                        <a:rPr lang="de-DE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 H</a:t>
                      </a:r>
                      <a:r>
                        <a:rPr lang="de-DE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de-DE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lang="de-DE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</a:t>
                      </a:r>
                      <a:r>
                        <a:rPr lang="de-DE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 H</a:t>
                      </a:r>
                      <a:r>
                        <a:rPr lang="de-DE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de-DE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763688" y="3140968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10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Какое уравнение соответствует реакции соединения?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5693866"/>
          </a:xfrm>
          <a:prstGeom prst="rect">
            <a:avLst/>
          </a:prstGeom>
          <a:solidFill>
            <a:schemeClr val="lt1">
              <a:alpha val="82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Источник: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Спецификация контрольных измерительных материалов для проведения в 2013 году государственной (итоговой) аттестации (в новой форме) по ХИМИИ обучающихся, освоивших основные общеобразовательные программы основного общего образования </a:t>
            </a:r>
            <a:r>
              <a:rPr lang="ru-RU" u="sng" dirty="0">
                <a:hlinkClick r:id="rId2"/>
              </a:rPr>
              <a:t>http://www.fipi.ru/view/sections/227/docs/628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Демонстрационный вариант контрольных измерительных материалов для проведения в 2013 году государственной (итоговой) аттестации (в новой форме) по ХИМИИ обучающихся, освоивших основные общеобразовательные программы основного общего </a:t>
            </a:r>
            <a:r>
              <a:rPr lang="ru-RU"/>
              <a:t>образования </a:t>
            </a:r>
            <a:r>
              <a:rPr lang="ru-RU" smtClean="0"/>
              <a:t> </a:t>
            </a:r>
            <a:r>
              <a:rPr lang="ru-RU" u="sng" smtClean="0">
                <a:hlinkClick r:id="rId2"/>
              </a:rPr>
              <a:t>http</a:t>
            </a:r>
            <a:r>
              <a:rPr lang="ru-RU" u="sng" dirty="0">
                <a:hlinkClick r:id="rId2"/>
              </a:rPr>
              <a:t>://www.fipi.ru/view/sections/227/docs/628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ГИА – 2013 по химии </a:t>
            </a:r>
            <a:r>
              <a:rPr lang="ru-RU" u="sng" dirty="0">
                <a:hlinkClick r:id="rId3"/>
              </a:rPr>
              <a:t>http://ege.yandex.ru/chemistry-gia/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ГИА – 2013: Экзамен в новой форме: Химия: 9-й </a:t>
            </a:r>
            <a:r>
              <a:rPr lang="ru-RU" dirty="0" err="1"/>
              <a:t>кл</a:t>
            </a:r>
            <a:r>
              <a:rPr lang="ru-RU" dirty="0"/>
              <a:t>.: Тренировочные варианты экзаменационных работ для проведения государственной итоговой аттестации в новой форме/ авт.-сост. Д.Ю. </a:t>
            </a:r>
            <a:r>
              <a:rPr lang="ru-RU" dirty="0" err="1"/>
              <a:t>Добротин</a:t>
            </a:r>
            <a:r>
              <a:rPr lang="ru-RU" dirty="0"/>
              <a:t>, А.А. Каверина. – М.: </a:t>
            </a:r>
            <a:r>
              <a:rPr lang="ru-RU" dirty="0" err="1"/>
              <a:t>Астрель</a:t>
            </a:r>
            <a:r>
              <a:rPr lang="ru-RU" dirty="0"/>
              <a:t>, 2013. – 59, [5] с.: ил. – (Федеральный институт педагогических измерений).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ГИА – 2012: Экзамен в новой форме: Химия: 9-й </a:t>
            </a:r>
            <a:r>
              <a:rPr lang="ru-RU" dirty="0" err="1"/>
              <a:t>кл</a:t>
            </a:r>
            <a:r>
              <a:rPr lang="ru-RU" dirty="0"/>
              <a:t>.: Тренировочные варианты экзаменационных работ для проведения государственной итоговой аттестации в новой форме/ авт.-сост. Д.Ю. </a:t>
            </a:r>
            <a:r>
              <a:rPr lang="ru-RU" dirty="0" err="1"/>
              <a:t>Добротин</a:t>
            </a:r>
            <a:r>
              <a:rPr lang="ru-RU" dirty="0"/>
              <a:t>, А.А. Каверина. – М.: АСТ: </a:t>
            </a:r>
            <a:r>
              <a:rPr lang="ru-RU" dirty="0" err="1"/>
              <a:t>Астрель</a:t>
            </a:r>
            <a:r>
              <a:rPr lang="ru-RU" dirty="0"/>
              <a:t>, 2012. – 62, [2] с.: ил. – (Федеральный институт педагогических измерений).</a:t>
            </a:r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Иллюстрации:</a:t>
            </a:r>
          </a:p>
          <a:p>
            <a:r>
              <a:rPr lang="de-DE" u="sng" dirty="0" smtClean="0">
                <a:hlinkClick r:id="rId4"/>
              </a:rPr>
              <a:t>http://www.crystalgraphics.com</a:t>
            </a:r>
            <a:r>
              <a:rPr lang="ru-RU" u="sng" dirty="0" smtClean="0"/>
              <a:t> </a:t>
            </a:r>
            <a:r>
              <a:rPr lang="ru-RU" dirty="0" smtClean="0"/>
              <a:t>– макет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1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429762" y="2924944"/>
          <a:ext cx="4284476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3528392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появление запаха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изменение цвета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выпадение осадка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выделение газа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2555776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</a:t>
            </a:r>
            <a:r>
              <a:rPr lang="ru-RU" sz="2800" b="1" dirty="0">
                <a:solidFill>
                  <a:srgbClr val="FF0000"/>
                </a:solidFill>
              </a:rPr>
              <a:t>1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Признаком протекания химической реакции между оксидом меди и водородом является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2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736685" y="2924944"/>
          <a:ext cx="5670630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4914546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CuO+CO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=Cu+CO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2Fe(OH)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=Fe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+3H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Ca(HCO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=CaCO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+H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O+CO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СаO+SO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=СаSO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907704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2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Окислительно-восстановительная реакция – это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3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958099" y="2924944"/>
          <a:ext cx="7227803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6471719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оксида кальция с азотной кислотой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угарного газа с кислородом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горения метана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соляной кислоты с магнием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115616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908720"/>
            <a:ext cx="8712968" cy="10156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3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Реакцией обмена является реакция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4,4 Answers,D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16778" y="2924944"/>
          <a:ext cx="8510445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7754361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углекислого газа с «известковой водой»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серной кислоты с </a:t>
                      </a:r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гидроксидом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алюминия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аммиака с соляной кислотой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хлора с йодидом натрия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467544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908720"/>
            <a:ext cx="8712968" cy="10156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4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Реакцией замещения является реакция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5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276745" y="3068960"/>
          <a:ext cx="4590510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3834426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образование осадка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выделение газа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растворение осадка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появление запаха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2411760" y="3140968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200054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5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Признаком протекания химической реакции между растворами нитрата железа(III) и </a:t>
            </a:r>
            <a:r>
              <a:rPr lang="ru-RU" sz="3200" b="1" dirty="0" err="1" smtClean="0">
                <a:solidFill>
                  <a:srgbClr val="002060"/>
                </a:solidFill>
              </a:rPr>
              <a:t>гидроксида</a:t>
            </a:r>
            <a:r>
              <a:rPr lang="ru-RU" sz="3200" b="1" dirty="0" smtClean="0">
                <a:solidFill>
                  <a:srgbClr val="002060"/>
                </a:solidFill>
              </a:rPr>
              <a:t> бария является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6,4 Answers,D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112241" y="2924944"/>
          <a:ext cx="6919518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616343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испарения бензина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запотевания стекол в автомобиле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плавления олова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образования накипи в чайнике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259632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908720"/>
            <a:ext cx="8712968" cy="10156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6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К химическим явлениям относится процесс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7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352365" y="3068960"/>
          <a:ext cx="2439271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683187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NH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HgO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Cu(NO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KMnO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491880" y="3140968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7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В реакцию разложения, протекающую без изменения степени окисления, вступает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8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276745" y="3068960"/>
          <a:ext cx="4590510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3834426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выделение газа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образование осадка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растворение осадка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появление запаха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2411760" y="3140968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200054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8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Признаком протекания химической реакции между растворами нитрата серебра и хлорида кальция является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488</Words>
  <Application>Microsoft Office PowerPoint</Application>
  <PresentationFormat>Экран (4:3)</PresentationFormat>
  <Paragraphs>114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egorova</cp:lastModifiedBy>
  <cp:revision>43</cp:revision>
  <dcterms:created xsi:type="dcterms:W3CDTF">2013-03-03T11:29:53Z</dcterms:created>
  <dcterms:modified xsi:type="dcterms:W3CDTF">2013-08-13T06:08:32Z</dcterms:modified>
</cp:coreProperties>
</file>